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 snapToObjects="1">
      <p:cViewPr>
        <p:scale>
          <a:sx n="200" d="100"/>
          <a:sy n="200" d="100"/>
        </p:scale>
        <p:origin x="-2840" y="-1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8C544C-6ED9-CB4E-B1A8-E960730A8D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36434B8-CE6B-0041-8B8F-C83D08855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006CBC-6C26-4944-8C6F-6833F1D63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6DB6-22A6-A24F-BFF3-F6CB8351E6EB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596401-E6E6-9C41-A331-898A61974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CB33B8-211D-3D4F-9828-CC5099802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C5D8-AEE5-7947-9013-CD470D530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5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69DF56-E85A-494E-8A8B-178811CF0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AAECCB5-90A5-6240-A96C-240CDFDFD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A5BC4B-E3FC-1146-B500-1A80DE036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6DB6-22A6-A24F-BFF3-F6CB8351E6EB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19825B-7071-CD4A-B601-652993FBD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414EA1-CAEB-BE4C-83FF-E24DD5003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C5D8-AEE5-7947-9013-CD470D530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63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7C79D98-7A04-2D47-8410-F4DE231D68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24F1D3F-B28A-B84B-8A93-6924124A01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6B413F-EE19-AC40-A6EB-571A51B36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6DB6-22A6-A24F-BFF3-F6CB8351E6EB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9BC0E2-3DA3-8648-B69D-BF7121BA0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70210E-A6DD-FF44-A514-CB212CB8F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C5D8-AEE5-7947-9013-CD470D530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11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04F51E-7D43-6940-AEB4-C5A2AE9A8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5B3931-548A-104B-B70D-2DB3D825A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404F1E-8461-1247-9FBD-D91B9410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6DB6-22A6-A24F-BFF3-F6CB8351E6EB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E9ECE7-42DD-F04E-8501-5C5DAFD79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6769D8-2DFE-F64A-87C2-CBA6A48B9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C5D8-AEE5-7947-9013-CD470D530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22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BBADC9-7CA5-784A-A6AE-84C6B34B2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74BB697-456A-C447-BD21-C840B86C7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9E5647-FF42-9E41-BB96-1BCA96DD3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6DB6-22A6-A24F-BFF3-F6CB8351E6EB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C8C9BB-D915-D247-B8BD-3F7A41194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CF7121-0C7B-E349-B129-78C8AA52A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C5D8-AEE5-7947-9013-CD470D530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00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25552E-00D2-B842-A955-DA3EA4B8B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BE1713-ABBA-774E-B7CC-233A34B662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96CAF0B-6753-8F43-8ED5-25C8FC8BB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BB5D5DC-1E09-C648-9ADE-D3BBF8D03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6DB6-22A6-A24F-BFF3-F6CB8351E6EB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FB85FFE-E7D3-0B4B-BDA4-6B5ACC13D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CD5BB60-6725-3749-B586-A546F4789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C5D8-AEE5-7947-9013-CD470D530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17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3F45FF-A69A-8941-930B-DEC1AC4AC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B6161E-1657-F24D-940F-6B979FD76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DEA1A54-BE03-B847-A47B-FFFCAE8D7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D0B020-0305-564B-9384-6D30A0C79F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D90B404-3D9D-CF47-9D89-9189AE2BD7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E46388D-91C3-1341-9436-6EB6F79B3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6DB6-22A6-A24F-BFF3-F6CB8351E6EB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DDD463B-57F9-9F42-86AB-B5C84FCEF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A76945E-00DE-9B49-A3A5-EB4C45729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C5D8-AEE5-7947-9013-CD470D530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39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1AF53E-B92D-3A4E-BC81-F674EEBDF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117FF82-379B-1144-80A5-A6C0F7F7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6DB6-22A6-A24F-BFF3-F6CB8351E6EB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7821D0F-6DDC-1A45-A74F-4EA0E4E44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7D33491-38AB-7C4E-9609-B4750AB34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C5D8-AEE5-7947-9013-CD470D530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76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88D3766-8F32-A847-A0CA-B90CEB449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6DB6-22A6-A24F-BFF3-F6CB8351E6EB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16134E0-A7B7-5D48-902F-52D10D19A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DDBAD1A-4197-2842-BF99-827FB12E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C5D8-AEE5-7947-9013-CD470D530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87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0906C8-FE0A-EC45-A322-655579766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27C415-8A3D-334A-8520-A55AACF87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2B1C0A-3607-2149-81DE-44C9556AB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3A2B63-228A-DC48-AB06-29522A4D5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6DB6-22A6-A24F-BFF3-F6CB8351E6EB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56ED9F-8C3A-2A44-BA6C-681319D91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174D6E-C83A-A149-B17F-0BA1F8420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C5D8-AEE5-7947-9013-CD470D530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881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82DB96-5C8C-F44D-B6BA-ED9019EBB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1887434-4073-F14F-9D64-CF20D3D91F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DE96365-E094-884B-BAD6-4C7200D0C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03AECA-5DF5-A444-A947-72AB2E9BE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6DB6-22A6-A24F-BFF3-F6CB8351E6EB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43448B-4B33-DC4B-B2EF-3F4AF363F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0064D8-5526-4845-8C27-C1763A2B4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C5D8-AEE5-7947-9013-CD470D530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1508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577FFC2-E0E3-A040-9E7E-E7118BBDF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276E634-3205-5D41-840A-672792C0B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4CABFB-F607-A343-8FBC-0085D6E7A5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D6DB6-22A6-A24F-BFF3-F6CB8351E6EB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1B06EF-6CFF-DF46-B3DB-93E1F1FD2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052F84-A739-834F-AC88-4A683A7F04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6C5D8-AEE5-7947-9013-CD470D530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51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4056457-8DC9-5A41-AD00-42FD4247E682}"/>
              </a:ext>
            </a:extLst>
          </p:cNvPr>
          <p:cNvSpPr/>
          <p:nvPr/>
        </p:nvSpPr>
        <p:spPr>
          <a:xfrm>
            <a:off x="2474952" y="1821538"/>
            <a:ext cx="1687285" cy="1872343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/>
              <a:t>資産</a:t>
            </a:r>
            <a:endParaRPr kumimoji="1" lang="en-US" altLang="ja-JP" dirty="0"/>
          </a:p>
          <a:p>
            <a:pPr algn="ctr"/>
            <a:r>
              <a:rPr lang="en-US" altLang="ja-JP" dirty="0"/>
              <a:t>100</a:t>
            </a:r>
            <a:r>
              <a:rPr kumimoji="1" lang="ja-JP" altLang="en-US"/>
              <a:t>万円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2560E22-4F5D-0B4B-827F-807B0812A551}"/>
              </a:ext>
            </a:extLst>
          </p:cNvPr>
          <p:cNvSpPr/>
          <p:nvPr/>
        </p:nvSpPr>
        <p:spPr>
          <a:xfrm>
            <a:off x="4162237" y="1821538"/>
            <a:ext cx="1632857" cy="18723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766487-7A33-C14D-8790-66D00FE368A0}"/>
              </a:ext>
            </a:extLst>
          </p:cNvPr>
          <p:cNvSpPr txBox="1"/>
          <p:nvPr/>
        </p:nvSpPr>
        <p:spPr>
          <a:xfrm>
            <a:off x="4463032" y="2434543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自己資本</a:t>
            </a:r>
            <a:endParaRPr lang="en-US" altLang="ja-JP" dirty="0"/>
          </a:p>
          <a:p>
            <a:r>
              <a:rPr lang="en-US" altLang="ja-JP" dirty="0"/>
              <a:t>100</a:t>
            </a:r>
            <a:r>
              <a:rPr lang="ja-JP" altLang="en-US"/>
              <a:t>万円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7D337C6-03F3-3F43-A054-941C452C7E81}"/>
              </a:ext>
            </a:extLst>
          </p:cNvPr>
          <p:cNvSpPr txBox="1"/>
          <p:nvPr/>
        </p:nvSpPr>
        <p:spPr>
          <a:xfrm>
            <a:off x="2392135" y="4093025"/>
            <a:ext cx="4985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収益性</a:t>
            </a:r>
            <a:endParaRPr kumimoji="1" lang="en-US" altLang="ja-JP" dirty="0"/>
          </a:p>
          <a:p>
            <a:r>
              <a:rPr kumimoji="1" lang="en-US" altLang="ja-JP" dirty="0"/>
              <a:t>ROE</a:t>
            </a:r>
            <a:r>
              <a:rPr kumimoji="1" lang="ja-JP" altLang="en-US"/>
              <a:t>＝利益</a:t>
            </a:r>
            <a:r>
              <a:rPr lang="en-US" altLang="ja-JP" dirty="0"/>
              <a:t>1</a:t>
            </a:r>
            <a:r>
              <a:rPr kumimoji="1" lang="en-US" altLang="ja-JP" dirty="0"/>
              <a:t>0</a:t>
            </a:r>
            <a:r>
              <a:rPr kumimoji="1" lang="ja-JP" altLang="en-US"/>
              <a:t>万円／自己資本</a:t>
            </a:r>
            <a:r>
              <a:rPr kumimoji="1" lang="en-US" altLang="ja-JP" dirty="0"/>
              <a:t>100</a:t>
            </a:r>
            <a:r>
              <a:rPr kumimoji="1" lang="ja-JP" altLang="en-US"/>
              <a:t>万円＝</a:t>
            </a:r>
            <a:r>
              <a:rPr lang="en-US" altLang="ja-JP" dirty="0"/>
              <a:t>1</a:t>
            </a:r>
            <a:r>
              <a:rPr kumimoji="1" lang="en-US" altLang="ja-JP" dirty="0"/>
              <a:t>0</a:t>
            </a:r>
            <a:r>
              <a:rPr kumimoji="1" lang="ja-JP" altLang="en-US"/>
              <a:t>％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B39CEDB-ABB5-834A-AFFC-7D35565CDA56}"/>
              </a:ext>
            </a:extLst>
          </p:cNvPr>
          <p:cNvSpPr/>
          <p:nvPr/>
        </p:nvSpPr>
        <p:spPr>
          <a:xfrm>
            <a:off x="6473107" y="3008084"/>
            <a:ext cx="1556658" cy="6857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利益</a:t>
            </a:r>
            <a:r>
              <a:rPr lang="en-US" altLang="ja-JP" dirty="0"/>
              <a:t>1</a:t>
            </a:r>
            <a:r>
              <a:rPr kumimoji="1" lang="en-US" altLang="ja-JP" dirty="0"/>
              <a:t>0</a:t>
            </a:r>
            <a:r>
              <a:rPr kumimoji="1" lang="ja-JP" altLang="en-US"/>
              <a:t>万円</a:t>
            </a:r>
          </a:p>
        </p:txBody>
      </p:sp>
    </p:spTree>
    <p:extLst>
      <p:ext uri="{BB962C8B-B14F-4D97-AF65-F5344CB8AC3E}">
        <p14:creationId xmlns:p14="http://schemas.microsoft.com/office/powerpoint/2010/main" val="4222871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29</Words>
  <Application>Microsoft Macintosh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松田 健一</dc:creator>
  <cp:lastModifiedBy>松田 健一</cp:lastModifiedBy>
  <cp:revision>9</cp:revision>
  <dcterms:created xsi:type="dcterms:W3CDTF">2019-03-15T07:59:41Z</dcterms:created>
  <dcterms:modified xsi:type="dcterms:W3CDTF">2019-03-18T08:50:18Z</dcterms:modified>
</cp:coreProperties>
</file>